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71" r:id="rId14"/>
    <p:sldId id="272" r:id="rId15"/>
    <p:sldId id="273" r:id="rId16"/>
    <p:sldId id="27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9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62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1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4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5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6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7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27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7D0F-6878-43B2-88E4-0FB2D4381C8A}" type="datetimeFigureOut">
              <a:rPr lang="de-DE" smtClean="0"/>
              <a:t>06.11.2017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1AD9-DAAF-4C59-91B1-1E8E83D10D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9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Friedensdekade 2017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7" name="Picture 3" descr="R:\Oeffentlichkeitsarbeit\Online\Daten aus Elternzeitvertretung\Friedensdekade\Hu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85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R:\Oeffentlichkeitsarbeit\Werbung&amp;Medien\LOGOORDNER_NEU\Logo_mew\MEW_logo\Logo_MEW_we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95079"/>
            <a:ext cx="1968044" cy="7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44624"/>
            <a:ext cx="89644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Credo</a:t>
            </a:r>
          </a:p>
          <a:p>
            <a:endParaRPr lang="de-DE" sz="900" b="1" dirty="0">
              <a:solidFill>
                <a:schemeClr val="bg1"/>
              </a:solidFill>
            </a:endParaRPr>
          </a:p>
          <a:p>
            <a:pPr algn="just"/>
            <a:r>
              <a:rPr lang="de-DE" sz="2400" i="1" dirty="0">
                <a:solidFill>
                  <a:schemeClr val="bg1"/>
                </a:solidFill>
              </a:rPr>
              <a:t>Ich glaube an Gott, der die Liebe ist und der die Erde allen Menschen</a:t>
            </a:r>
          </a:p>
          <a:p>
            <a:pPr algn="just"/>
            <a:r>
              <a:rPr lang="de-DE" sz="2400" i="1" dirty="0">
                <a:solidFill>
                  <a:schemeClr val="bg1"/>
                </a:solidFill>
              </a:rPr>
              <a:t>geschenkt hat. Ich glaube nicht an das Recht des Stärkeren, an die </a:t>
            </a:r>
            <a:r>
              <a:rPr lang="de-DE" sz="2400" i="1" dirty="0" smtClean="0">
                <a:solidFill>
                  <a:schemeClr val="bg1"/>
                </a:solidFill>
              </a:rPr>
              <a:t>Stärke der </a:t>
            </a:r>
            <a:r>
              <a:rPr lang="de-DE" sz="2400" i="1" dirty="0">
                <a:solidFill>
                  <a:schemeClr val="bg1"/>
                </a:solidFill>
              </a:rPr>
              <a:t>Waffen, an die Macht der Unterdrückung.</a:t>
            </a:r>
          </a:p>
          <a:p>
            <a:pPr algn="just"/>
            <a:endParaRPr lang="de-DE" sz="2400" i="1" dirty="0" smtClean="0">
              <a:solidFill>
                <a:schemeClr val="bg1"/>
              </a:solidFill>
            </a:endParaRPr>
          </a:p>
          <a:p>
            <a:pPr algn="just"/>
            <a:r>
              <a:rPr lang="de-DE" sz="2400" i="1" dirty="0" smtClean="0">
                <a:solidFill>
                  <a:schemeClr val="bg1"/>
                </a:solidFill>
              </a:rPr>
              <a:t>Ich </a:t>
            </a:r>
            <a:r>
              <a:rPr lang="de-DE" sz="2400" i="1" dirty="0">
                <a:solidFill>
                  <a:schemeClr val="bg1"/>
                </a:solidFill>
              </a:rPr>
              <a:t>glaube an Jesus Christus, der gekommen ist, uns zu heilen, und der</a:t>
            </a:r>
          </a:p>
          <a:p>
            <a:pPr algn="just"/>
            <a:r>
              <a:rPr lang="de-DE" sz="2400" i="1" dirty="0">
                <a:solidFill>
                  <a:schemeClr val="bg1"/>
                </a:solidFill>
              </a:rPr>
              <a:t>uns aus allen tödlichen Abhängigkeiten befreit. Ich glaube, dass </a:t>
            </a:r>
            <a:r>
              <a:rPr lang="de-DE" sz="2400" i="1" dirty="0" smtClean="0">
                <a:solidFill>
                  <a:schemeClr val="bg1"/>
                </a:solidFill>
              </a:rPr>
              <a:t>Kriege vermeidbar </a:t>
            </a:r>
            <a:r>
              <a:rPr lang="de-DE" sz="2400" i="1" dirty="0">
                <a:solidFill>
                  <a:schemeClr val="bg1"/>
                </a:solidFill>
              </a:rPr>
              <a:t>sind, dass Friede erreichbar ist. Ich glaube, dass Leiden </a:t>
            </a:r>
            <a:r>
              <a:rPr lang="de-DE" sz="2400" i="1" dirty="0" smtClean="0">
                <a:solidFill>
                  <a:schemeClr val="bg1"/>
                </a:solidFill>
              </a:rPr>
              <a:t>nicht umsonst </a:t>
            </a:r>
            <a:r>
              <a:rPr lang="de-DE" sz="2400" i="1" dirty="0">
                <a:solidFill>
                  <a:schemeClr val="bg1"/>
                </a:solidFill>
              </a:rPr>
              <a:t>sein muss und dass der Tod nicht das Ende ist. Ich glaube, </a:t>
            </a:r>
            <a:r>
              <a:rPr lang="de-DE" sz="2400" i="1" dirty="0" smtClean="0">
                <a:solidFill>
                  <a:schemeClr val="bg1"/>
                </a:solidFill>
              </a:rPr>
              <a:t>dass Gott </a:t>
            </a:r>
            <a:r>
              <a:rPr lang="de-DE" sz="2400" i="1" dirty="0">
                <a:solidFill>
                  <a:schemeClr val="bg1"/>
                </a:solidFill>
              </a:rPr>
              <a:t>nicht die Zerstörung der Erde gewollt hat. Ich glaube, dass er für </a:t>
            </a:r>
            <a:r>
              <a:rPr lang="de-DE" sz="2400" i="1" dirty="0" smtClean="0">
                <a:solidFill>
                  <a:schemeClr val="bg1"/>
                </a:solidFill>
              </a:rPr>
              <a:t>die Welt </a:t>
            </a:r>
            <a:r>
              <a:rPr lang="de-DE" sz="2400" i="1" dirty="0">
                <a:solidFill>
                  <a:schemeClr val="bg1"/>
                </a:solidFill>
              </a:rPr>
              <a:t>eine Ordnung will, die auf Gerechtigkeit und Liebe gründet, und </a:t>
            </a:r>
            <a:r>
              <a:rPr lang="de-DE" sz="2400" i="1" dirty="0" smtClean="0">
                <a:solidFill>
                  <a:schemeClr val="bg1"/>
                </a:solidFill>
              </a:rPr>
              <a:t>dass alle </a:t>
            </a:r>
            <a:r>
              <a:rPr lang="de-DE" sz="2400" i="1" dirty="0">
                <a:solidFill>
                  <a:schemeClr val="bg1"/>
                </a:solidFill>
              </a:rPr>
              <a:t>Männer und Frauen gleichberechtigte Menschen sind.</a:t>
            </a:r>
          </a:p>
          <a:p>
            <a:pPr algn="just"/>
            <a:endParaRPr lang="de-DE" sz="2400" i="1" dirty="0" smtClean="0">
              <a:solidFill>
                <a:schemeClr val="bg1"/>
              </a:solidFill>
            </a:endParaRPr>
          </a:p>
          <a:p>
            <a:pPr algn="just"/>
            <a:r>
              <a:rPr lang="de-DE" sz="2400" i="1" dirty="0" smtClean="0">
                <a:solidFill>
                  <a:schemeClr val="bg1"/>
                </a:solidFill>
              </a:rPr>
              <a:t>Ich </a:t>
            </a:r>
            <a:r>
              <a:rPr lang="de-DE" sz="2400" i="1" dirty="0">
                <a:solidFill>
                  <a:schemeClr val="bg1"/>
                </a:solidFill>
              </a:rPr>
              <a:t>glaube an Gottes Verheißung eines neuen Himmels und einer </a:t>
            </a:r>
            <a:r>
              <a:rPr lang="de-DE" sz="2400" i="1" dirty="0" smtClean="0">
                <a:solidFill>
                  <a:schemeClr val="bg1"/>
                </a:solidFill>
              </a:rPr>
              <a:t>neuen Erde</a:t>
            </a:r>
            <a:r>
              <a:rPr lang="de-DE" sz="2400" i="1" dirty="0">
                <a:solidFill>
                  <a:schemeClr val="bg1"/>
                </a:solidFill>
              </a:rPr>
              <a:t>, wo Gerechtigkeit und Frieden sich küssen. Ich glaube an die </a:t>
            </a:r>
            <a:r>
              <a:rPr lang="de-DE" sz="2400" i="1" dirty="0" smtClean="0">
                <a:solidFill>
                  <a:schemeClr val="bg1"/>
                </a:solidFill>
              </a:rPr>
              <a:t>Liebe mit </a:t>
            </a:r>
            <a:r>
              <a:rPr lang="de-DE" sz="2400" i="1" dirty="0">
                <a:solidFill>
                  <a:schemeClr val="bg1"/>
                </a:solidFill>
              </a:rPr>
              <a:t>offenen Händen und an den Frieden auf Erden. Amen.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Glaubensbekenntnis von Seoul</a:t>
            </a:r>
          </a:p>
        </p:txBody>
      </p:sp>
    </p:spTree>
    <p:extLst>
      <p:ext uri="{BB962C8B-B14F-4D97-AF65-F5344CB8AC3E}">
        <p14:creationId xmlns:p14="http://schemas.microsoft.com/office/powerpoint/2010/main" val="26262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Friedensdekade 2017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098" name="Picture 2" descr="R:\Oeffentlichkeitsarbeit\Online\Daten aus Elternzeitvertretung\Friedensdekade\Hu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97" y="1772816"/>
            <a:ext cx="485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528" y="260648"/>
            <a:ext cx="8696611" cy="707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Lied: „Wo Menschen sich vergessen</a:t>
            </a:r>
            <a:r>
              <a:rPr lang="de-DE" sz="3200" b="1" dirty="0" smtClean="0">
                <a:solidFill>
                  <a:schemeClr val="bg1"/>
                </a:solidFill>
              </a:rPr>
              <a:t>“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Wo Menschen sich vergessen, die Wege verlassen, 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und neu beginnen, ganz neu,</a:t>
            </a:r>
          </a:p>
          <a:p>
            <a:r>
              <a:rPr lang="de-DE" sz="2400" b="1" i="1" dirty="0" smtClean="0">
                <a:solidFill>
                  <a:schemeClr val="bg1"/>
                </a:solidFill>
              </a:rPr>
              <a:t>Da berühren sich Himmel und Erde, dass Frieden werde unter uns, </a:t>
            </a:r>
          </a:p>
          <a:p>
            <a:r>
              <a:rPr lang="de-DE" sz="2400" b="1" i="1" dirty="0" smtClean="0">
                <a:solidFill>
                  <a:schemeClr val="bg1"/>
                </a:solidFill>
              </a:rPr>
              <a:t>da berühren sich Himmel und Erde, dass Frieden werde unter uns.</a:t>
            </a:r>
          </a:p>
          <a:p>
            <a:endParaRPr lang="de-DE" sz="2400" b="1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Wo Menschen sich verschenken, die Liebe bedenken, 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und neu beginnen, ganz neu,</a:t>
            </a:r>
          </a:p>
          <a:p>
            <a:r>
              <a:rPr lang="de-DE" sz="2400" b="1" i="1" dirty="0">
                <a:solidFill>
                  <a:schemeClr val="bg1"/>
                </a:solidFill>
              </a:rPr>
              <a:t>Da berühren sich Himmel und Erde, dass Frieden werde unter uns, </a:t>
            </a:r>
          </a:p>
          <a:p>
            <a:r>
              <a:rPr lang="de-DE" sz="2400" b="1" i="1" dirty="0">
                <a:solidFill>
                  <a:schemeClr val="bg1"/>
                </a:solidFill>
              </a:rPr>
              <a:t>da berühren sich Himmel und Erde, dass Frieden werde unter uns.</a:t>
            </a:r>
          </a:p>
          <a:p>
            <a:endParaRPr lang="de-DE" sz="2400" b="1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Wo Menschen sich verbünden, den Hass überwinden, 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und neu beginnen, ganz neu,</a:t>
            </a:r>
          </a:p>
          <a:p>
            <a:r>
              <a:rPr lang="de-DE" sz="2400" b="1" i="1" dirty="0">
                <a:solidFill>
                  <a:schemeClr val="bg1"/>
                </a:solidFill>
              </a:rPr>
              <a:t>Da berühren sich Himmel und Erde, dass Frieden werde unter uns, </a:t>
            </a:r>
          </a:p>
          <a:p>
            <a:r>
              <a:rPr lang="de-DE" sz="2400" b="1" i="1" dirty="0">
                <a:solidFill>
                  <a:schemeClr val="bg1"/>
                </a:solidFill>
              </a:rPr>
              <a:t>da berühren sich Himmel und Erde, dass Frieden werde unter uns.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algn="r"/>
            <a:r>
              <a:rPr lang="de-DE" sz="900" dirty="0" smtClean="0">
                <a:solidFill>
                  <a:schemeClr val="bg1"/>
                </a:solidFill>
              </a:rPr>
              <a:t>Text: Thomas Lauterbach, Musik: Christoph Lehmann, © </a:t>
            </a:r>
            <a:r>
              <a:rPr lang="de-DE" sz="900" dirty="0" err="1" smtClean="0">
                <a:solidFill>
                  <a:schemeClr val="bg1"/>
                </a:solidFill>
              </a:rPr>
              <a:t>tvd</a:t>
            </a:r>
            <a:r>
              <a:rPr lang="de-DE" sz="900" dirty="0" smtClean="0">
                <a:solidFill>
                  <a:schemeClr val="bg1"/>
                </a:solidFill>
              </a:rPr>
              <a:t>-Verlag, Düsseldorf</a:t>
            </a:r>
            <a:endParaRPr lang="de-DE" sz="900" dirty="0">
              <a:solidFill>
                <a:schemeClr val="bg1"/>
              </a:solidFill>
            </a:endParaRPr>
          </a:p>
          <a:p>
            <a:pPr algn="r"/>
            <a:r>
              <a:rPr lang="de-DE" sz="900" dirty="0" smtClean="0">
                <a:solidFill>
                  <a:schemeClr val="bg1"/>
                </a:solidFill>
              </a:rPr>
              <a:t> 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Friedensdekade 2017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098" name="Picture 2" descr="R:\Oeffentlichkeitsarbeit\Online\Daten aus Elternzeitvertretung\Friedensdekade\Hu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97" y="1772816"/>
            <a:ext cx="485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528" y="260648"/>
            <a:ext cx="6423169" cy="689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Lied: </a:t>
            </a:r>
            <a:r>
              <a:rPr lang="de-DE" sz="3200" b="1" dirty="0" smtClean="0">
                <a:solidFill>
                  <a:schemeClr val="bg1"/>
                </a:solidFill>
              </a:rPr>
              <a:t>„Wenn das Brot, das wir teilen“</a:t>
            </a:r>
            <a:endParaRPr lang="de-DE" sz="3200" b="1" dirty="0" smtClean="0">
              <a:solidFill>
                <a:schemeClr val="bg1"/>
              </a:solidFill>
            </a:endParaRP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Wenn das Brot, das wir teilen, als Rose blüht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und das Wort, das wir sprechen, als Lied erklingt,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dann hat Gott unter uns schon sein Haus gebaut,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dann wohnt er schon in unserer Welt.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Ja, dann schauen wir heut schon sein Angesicht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in der Liebe, die alles umfängt,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in der Liebe, die alles umfängt</a:t>
            </a:r>
          </a:p>
          <a:p>
            <a:endParaRPr lang="de-DE" sz="2400" b="1" i="1" dirty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Wenn das Leid jedes Armen uns Christus zeigt,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und die Not, die wir lindern, zur Freude wird,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hat Gott unter uns schon sein Haus gebaut,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wohnt er schon in unserer Welt.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Ja, dann schauen wir heut schon sein Angesicht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i="1" dirty="0">
                <a:solidFill>
                  <a:schemeClr val="bg1"/>
                </a:solidFill>
              </a:rPr>
              <a:t>Wenn die Hand, die wir halten, uns selber hält 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und das Kleid, das wir schenken, auch uns bedeckt, 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hat Gott unter uns schon sein Haus gebaut,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wohnt er schon in unserer Welt.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Ja, dann schauen wir heut schon sein Angesicht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umfängt.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/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Wenn der Trost, den wir geben, uns weiter trägt,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und der Schmerz, den wir teilen, zur Hoffnung wird,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hat Gott unter uns schon sein Haus gebaut,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wohnt er schon in unserer Welt.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Ja, dann schauen wir heut schon sein Angesicht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umfängt.</a:t>
            </a:r>
            <a:endParaRPr lang="de-D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i="1" dirty="0">
                <a:solidFill>
                  <a:schemeClr val="bg1"/>
                </a:solidFill>
              </a:rPr>
              <a:t>Wenn das Leid, das wir tragen, den Weg uns weist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und der Tod, den wir sterben, vom Leben singt, 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hat Gott unter uns schon sein Haus gebaut,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dann wohnt er schon in unserer Welt.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Ja, dann schauen wir heut schon sein Angesicht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umfängt,</a:t>
            </a:r>
            <a:br>
              <a:rPr lang="de-DE" sz="2400" i="1" dirty="0">
                <a:solidFill>
                  <a:schemeClr val="bg1"/>
                </a:solidFill>
              </a:rPr>
            </a:br>
            <a:r>
              <a:rPr lang="de-DE" sz="2400" i="1" dirty="0">
                <a:solidFill>
                  <a:schemeClr val="bg1"/>
                </a:solidFill>
              </a:rPr>
              <a:t>in der Liebe, die alles umfängt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pPr marL="0" lvl="0" indent="0" algn="r">
              <a:spcBef>
                <a:spcPts val="0"/>
              </a:spcBef>
              <a:buNone/>
            </a:pPr>
            <a:endParaRPr lang="de-DE" sz="2400" i="1" dirty="0">
              <a:solidFill>
                <a:schemeClr val="bg1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de-DE" sz="900" dirty="0" smtClean="0">
                <a:solidFill>
                  <a:prstClr val="white"/>
                </a:solidFill>
              </a:rPr>
              <a:t>Text: Claus-Peter </a:t>
            </a:r>
            <a:r>
              <a:rPr lang="de-DE" sz="900" dirty="0">
                <a:solidFill>
                  <a:prstClr val="white"/>
                </a:solidFill>
              </a:rPr>
              <a:t>März (1981) </a:t>
            </a:r>
            <a:r>
              <a:rPr lang="de-DE" sz="900" dirty="0" smtClean="0">
                <a:solidFill>
                  <a:prstClr val="white"/>
                </a:solidFill>
              </a:rPr>
              <a:t>1985,  Melodie</a:t>
            </a:r>
            <a:r>
              <a:rPr lang="de-DE" sz="900" dirty="0">
                <a:solidFill>
                  <a:prstClr val="white"/>
                </a:solidFill>
              </a:rPr>
              <a:t>: Kurt </a:t>
            </a:r>
            <a:r>
              <a:rPr lang="de-DE" sz="900" dirty="0" err="1">
                <a:solidFill>
                  <a:prstClr val="white"/>
                </a:solidFill>
              </a:rPr>
              <a:t>Grahl</a:t>
            </a:r>
            <a:r>
              <a:rPr lang="de-DE" sz="900" dirty="0">
                <a:solidFill>
                  <a:prstClr val="white"/>
                </a:solidFill>
              </a:rPr>
              <a:t> </a:t>
            </a:r>
            <a:r>
              <a:rPr lang="de-DE" sz="900" dirty="0" smtClean="0">
                <a:solidFill>
                  <a:prstClr val="white"/>
                </a:solidFill>
              </a:rPr>
              <a:t> (</a:t>
            </a:r>
            <a:r>
              <a:rPr lang="de-DE" sz="900" dirty="0">
                <a:solidFill>
                  <a:prstClr val="white"/>
                </a:solidFill>
              </a:rPr>
              <a:t>1981) 1985</a:t>
            </a:r>
            <a:endParaRPr lang="de-D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Oeffentlichkeitsarbeit\Online\Daten aus Elternzeitvertretung\Friedensdekade\Kreuz vor grauem Himm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43409"/>
            <a:ext cx="11017224" cy="729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528" y="332656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Lied: „Herr, wir bitten, komm und segne uns“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endParaRPr lang="de-DE" sz="2400" b="1" dirty="0" smtClean="0">
              <a:solidFill>
                <a:schemeClr val="bg1"/>
              </a:solidFill>
            </a:endParaRPr>
          </a:p>
          <a:p>
            <a:r>
              <a:rPr lang="de-DE" sz="1400" dirty="0" smtClean="0">
                <a:solidFill>
                  <a:schemeClr val="bg1"/>
                </a:solidFill>
              </a:rPr>
              <a:t>(EG 572 / GL 834)</a:t>
            </a:r>
          </a:p>
          <a:p>
            <a:endParaRPr lang="de-DE" sz="900" dirty="0">
              <a:solidFill>
                <a:schemeClr val="bg1"/>
              </a:solidFill>
            </a:endParaRPr>
          </a:p>
          <a:p>
            <a:r>
              <a:rPr lang="de-DE" sz="2400" b="1" i="1" dirty="0" err="1" smtClean="0">
                <a:solidFill>
                  <a:schemeClr val="bg1"/>
                </a:solidFill>
              </a:rPr>
              <a:t>Ref</a:t>
            </a:r>
            <a:r>
              <a:rPr lang="de-DE" sz="2400" b="1" i="1" dirty="0" smtClean="0">
                <a:solidFill>
                  <a:schemeClr val="bg1"/>
                </a:solidFill>
              </a:rPr>
              <a:t>: Herr, wir bitten: Komm und segne uns; lege auf uns deinen Frieden. Segnend halte Hände über uns. Rühr uns an mit deiner Kraft.</a:t>
            </a:r>
          </a:p>
          <a:p>
            <a:endParaRPr lang="de-DE" sz="2400" b="1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In die Nacht der Welt hast du uns gestellt, deine Freude auszubreiten. In der Traurigkeit, mitten in dem Leid, </a:t>
            </a:r>
            <a:br>
              <a:rPr lang="de-DE" sz="2400" i="1" dirty="0" smtClean="0">
                <a:solidFill>
                  <a:schemeClr val="bg1"/>
                </a:solidFill>
              </a:rPr>
            </a:br>
            <a:r>
              <a:rPr lang="de-DE" sz="2400" i="1" dirty="0" smtClean="0">
                <a:solidFill>
                  <a:schemeClr val="bg1"/>
                </a:solidFill>
              </a:rPr>
              <a:t>lass uns deine Boten sein. </a:t>
            </a:r>
            <a:r>
              <a:rPr lang="de-DE" sz="2400" i="1" dirty="0" err="1" smtClean="0">
                <a:solidFill>
                  <a:schemeClr val="bg1"/>
                </a:solidFill>
              </a:rPr>
              <a:t>Ref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In den Streit der Welt hast du uns gestellt, deinen Frieden zu verkünden, der nur dort beginnt, wo man, wie ein Kind, </a:t>
            </a:r>
            <a:br>
              <a:rPr lang="de-DE" sz="2400" i="1" dirty="0" smtClean="0">
                <a:solidFill>
                  <a:schemeClr val="bg1"/>
                </a:solidFill>
              </a:rPr>
            </a:br>
            <a:r>
              <a:rPr lang="de-DE" sz="2400" i="1" dirty="0" smtClean="0">
                <a:solidFill>
                  <a:schemeClr val="bg1"/>
                </a:solidFill>
              </a:rPr>
              <a:t>deinem Wort Vertrauen schenkt. </a:t>
            </a:r>
            <a:r>
              <a:rPr lang="de-DE" sz="2400" i="1" dirty="0" err="1" smtClean="0">
                <a:solidFill>
                  <a:schemeClr val="bg1"/>
                </a:solidFill>
              </a:rPr>
              <a:t>Ref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Nach der Not der Welt, die uns heute quält, willst du deine Erde gründen, wo Gerechtigkeit und nicht mehr das Leid deine Jünger prägen wird. </a:t>
            </a:r>
            <a:r>
              <a:rPr lang="de-DE" sz="2400" i="1" dirty="0" err="1" smtClean="0">
                <a:solidFill>
                  <a:schemeClr val="bg1"/>
                </a:solidFill>
              </a:rPr>
              <a:t>Ref</a:t>
            </a:r>
            <a:r>
              <a:rPr lang="de-DE" sz="2400" i="1" dirty="0" smtClean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de-DE" sz="900" dirty="0" smtClean="0">
                <a:solidFill>
                  <a:schemeClr val="bg1"/>
                </a:solidFill>
              </a:rPr>
              <a:t>Text und Melodie: Peter Strauch 1978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Friedensdekade 2017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146" name="Picture 2" descr="R:\Oeffentlichkeitsarbeit\Online\Daten aus Elternzeitvertretung\Friedensdekade\Hu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89" y="1772816"/>
            <a:ext cx="485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R:\Oeffentlichkeitsarbeit\Werbung&amp;Medien\LOGOORDNER_NEU\Logo_mew\MEW_logo\Logo_MEW_wei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95079"/>
            <a:ext cx="1968044" cy="7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5536" y="332656"/>
            <a:ext cx="874846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Lied: „Lobe den Herren“ </a:t>
            </a:r>
            <a:r>
              <a:rPr lang="de-DE" sz="2400" dirty="0">
                <a:solidFill>
                  <a:schemeClr val="bg1"/>
                </a:solidFill>
              </a:rPr>
              <a:t>(Melodie GL 392 / EG 316</a:t>
            </a:r>
            <a:r>
              <a:rPr lang="de-DE" sz="2400" dirty="0" smtClean="0">
                <a:solidFill>
                  <a:schemeClr val="bg1"/>
                </a:solidFill>
              </a:rPr>
              <a:t>)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Lobe den </a:t>
            </a:r>
            <a:r>
              <a:rPr lang="de-DE" sz="2400" i="1" dirty="0" smtClean="0">
                <a:solidFill>
                  <a:schemeClr val="bg1"/>
                </a:solidFill>
              </a:rPr>
              <a:t>Herren</a:t>
            </a:r>
            <a:r>
              <a:rPr lang="de-DE" sz="2400" i="1" dirty="0">
                <a:solidFill>
                  <a:schemeClr val="bg1"/>
                </a:solidFill>
              </a:rPr>
              <a:t>, der gibt mir schon lang sein Geleite;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Dank ihm, ER führte mein Leben bis heute ins Weite,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Hörte mich an, wie nur ein Vater es kann,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Für alle Zeit – so auch heute</a:t>
            </a:r>
            <a:r>
              <a:rPr lang="de-DE" sz="2400" i="1" dirty="0" smtClean="0">
                <a:solidFill>
                  <a:schemeClr val="bg1"/>
                </a:solidFill>
              </a:rPr>
              <a:t>!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Lobe den Herren: sanft hat er mich stets aufgefangen,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Wenn vor Bewährung ich zitterte vor Angst und Bangen.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ER hält mich fest: Aus Seiner Hand mich nicht lässt –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ER stillt mein Ruhe-Verlangen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Lobe den Herren, verantwortlich für alle Wunder;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Durch Jahreszeiten alljährlich das Leben macht bunter;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Erhört Gebet, jedes Anliegen versteht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Und sich durch Menschen macht kund ER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i="1" dirty="0">
              <a:solidFill>
                <a:schemeClr val="bg1"/>
              </a:solidFill>
            </a:endParaRP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Text: Eberhard </a:t>
            </a:r>
            <a:r>
              <a:rPr lang="de-DE" sz="900" dirty="0" err="1">
                <a:solidFill>
                  <a:schemeClr val="bg1"/>
                </a:solidFill>
              </a:rPr>
              <a:t>Ockel</a:t>
            </a:r>
            <a:r>
              <a:rPr lang="de-DE" sz="900" dirty="0">
                <a:solidFill>
                  <a:schemeClr val="bg1"/>
                </a:solidFill>
              </a:rPr>
              <a:t>, </a:t>
            </a:r>
            <a:r>
              <a:rPr lang="de-DE" sz="900" dirty="0" err="1">
                <a:solidFill>
                  <a:schemeClr val="bg1"/>
                </a:solidFill>
              </a:rPr>
              <a:t>pax</a:t>
            </a:r>
            <a:r>
              <a:rPr lang="de-DE" sz="900" dirty="0">
                <a:solidFill>
                  <a:schemeClr val="bg1"/>
                </a:solidFill>
              </a:rPr>
              <a:t> </a:t>
            </a:r>
            <a:r>
              <a:rPr lang="de-DE" sz="900" dirty="0" err="1">
                <a:solidFill>
                  <a:schemeClr val="bg1"/>
                </a:solidFill>
              </a:rPr>
              <a:t>christi</a:t>
            </a:r>
            <a:r>
              <a:rPr lang="de-DE" sz="900" dirty="0">
                <a:solidFill>
                  <a:schemeClr val="bg1"/>
                </a:solidFill>
              </a:rPr>
              <a:t> Münster</a:t>
            </a:r>
          </a:p>
        </p:txBody>
      </p:sp>
    </p:spTree>
    <p:extLst>
      <p:ext uri="{BB962C8B-B14F-4D97-AF65-F5344CB8AC3E}">
        <p14:creationId xmlns:p14="http://schemas.microsoft.com/office/powerpoint/2010/main" val="39294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5111" y="18864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Psalm 72 </a:t>
            </a:r>
            <a:r>
              <a:rPr lang="de-DE" sz="2400" dirty="0">
                <a:solidFill>
                  <a:schemeClr val="bg1"/>
                </a:solidFill>
              </a:rPr>
              <a:t>(im Wechsel zu sprechen)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Du</a:t>
            </a:r>
            <a:r>
              <a:rPr lang="de-DE" sz="2400" i="1" dirty="0">
                <a:solidFill>
                  <a:schemeClr val="bg1"/>
                </a:solidFill>
              </a:rPr>
              <a:t>, Geist des Friedens, komm auf uns herab </a:t>
            </a:r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und </a:t>
            </a:r>
            <a:r>
              <a:rPr lang="de-DE" sz="2400" i="1" dirty="0">
                <a:solidFill>
                  <a:schemeClr val="bg1"/>
                </a:solidFill>
              </a:rPr>
              <a:t>erfülle die ganze </a:t>
            </a:r>
            <a:r>
              <a:rPr lang="de-DE" sz="2400" i="1" dirty="0" smtClean="0">
                <a:solidFill>
                  <a:schemeClr val="bg1"/>
                </a:solidFill>
              </a:rPr>
              <a:t>Erde. 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	Gott</a:t>
            </a:r>
            <a:r>
              <a:rPr lang="de-DE" sz="2400" i="1" dirty="0">
                <a:solidFill>
                  <a:schemeClr val="bg1"/>
                </a:solidFill>
              </a:rPr>
              <a:t>, Schöpfer der Welt, alles Richten hast du deinem Sohn </a:t>
            </a:r>
            <a:r>
              <a:rPr lang="de-DE" sz="2400" i="1" dirty="0" smtClean="0">
                <a:solidFill>
                  <a:schemeClr val="bg1"/>
                </a:solidFill>
              </a:rPr>
              <a:t>	übergeben</a:t>
            </a:r>
            <a:r>
              <a:rPr lang="de-DE" sz="2400" i="1" dirty="0">
                <a:solidFill>
                  <a:schemeClr val="bg1"/>
                </a:solidFill>
              </a:rPr>
              <a:t>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Er </a:t>
            </a:r>
            <a:r>
              <a:rPr lang="de-DE" sz="2400" i="1" dirty="0">
                <a:solidFill>
                  <a:schemeClr val="bg1"/>
                </a:solidFill>
              </a:rPr>
              <a:t>ordnet unsere Verirrungen gerecht und barmherzig.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Er </a:t>
            </a:r>
            <a:r>
              <a:rPr lang="de-DE" sz="2400" i="1" dirty="0">
                <a:solidFill>
                  <a:schemeClr val="bg1"/>
                </a:solidFill>
              </a:rPr>
              <a:t>ist zu uns herabgestiegen, um uns aufzurichten,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nicht</a:t>
            </a:r>
            <a:r>
              <a:rPr lang="de-DE" sz="2400" i="1" dirty="0">
                <a:solidFill>
                  <a:schemeClr val="bg1"/>
                </a:solidFill>
              </a:rPr>
              <a:t>, um uns zu verdammen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sz="2400" i="1" dirty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	Er </a:t>
            </a:r>
            <a:r>
              <a:rPr lang="de-DE" sz="2400" i="1" dirty="0">
                <a:solidFill>
                  <a:schemeClr val="bg1"/>
                </a:solidFill>
              </a:rPr>
              <a:t>möge unsere Füße leiten auf den Weg des Friedens,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	und </a:t>
            </a:r>
            <a:r>
              <a:rPr lang="de-DE" sz="2400" i="1" dirty="0">
                <a:solidFill>
                  <a:schemeClr val="bg1"/>
                </a:solidFill>
              </a:rPr>
              <a:t>unsere Herzen befähigen zu geschwisterlicher Güte.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Du </a:t>
            </a:r>
            <a:r>
              <a:rPr lang="de-DE" sz="2400" i="1" dirty="0">
                <a:solidFill>
                  <a:schemeClr val="bg1"/>
                </a:solidFill>
              </a:rPr>
              <a:t>Geist des Sohnes, du Geist des Friedens,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komm auf uns herab und erfülle die ganze Erde</a:t>
            </a:r>
            <a:r>
              <a:rPr lang="de-DE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de-D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4999" y="620688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i="1" dirty="0" smtClean="0"/>
              <a:t>	</a:t>
            </a:r>
            <a:r>
              <a:rPr lang="de-DE" sz="2400" i="1" dirty="0" smtClean="0">
                <a:solidFill>
                  <a:schemeClr val="bg1"/>
                </a:solidFill>
              </a:rPr>
              <a:t>Dann ruft man von den Bergen den Frieden aus </a:t>
            </a:r>
          </a:p>
          <a:p>
            <a:r>
              <a:rPr lang="de-DE" sz="2400" i="1" dirty="0">
                <a:solidFill>
                  <a:schemeClr val="bg1"/>
                </a:solidFill>
              </a:rPr>
              <a:t>	</a:t>
            </a:r>
            <a:r>
              <a:rPr lang="de-DE" sz="2400" i="1" dirty="0" smtClean="0">
                <a:solidFill>
                  <a:schemeClr val="bg1"/>
                </a:solidFill>
              </a:rPr>
              <a:t>für alle Völker 	und von den Höhen Gerechtigkeit.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Er, der barmherzig richtet, wird Recht verschaffen den Gebeugten </a:t>
            </a:r>
            <a:br>
              <a:rPr lang="de-DE" sz="2400" i="1" dirty="0" smtClean="0">
                <a:solidFill>
                  <a:schemeClr val="bg1"/>
                </a:solidFill>
              </a:rPr>
            </a:br>
            <a:r>
              <a:rPr lang="de-DE" sz="2400" i="1" dirty="0" smtClean="0">
                <a:solidFill>
                  <a:schemeClr val="bg1"/>
                </a:solidFill>
              </a:rPr>
              <a:t>im Volk, er wird Hilfe bringen den Kindern der Armen.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	</a:t>
            </a:r>
            <a:r>
              <a:rPr lang="de-DE" sz="2400" i="1" dirty="0" smtClean="0">
                <a:solidFill>
                  <a:schemeClr val="bg1"/>
                </a:solidFill>
              </a:rPr>
              <a:t>Die Gerechtigkeit blühe auf in seinen Tagen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	und großer Friede, bis der Mond nicht mehr da ist.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Der Geist des Friedens komme auf uns herab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wie Regenschauer, die die Erde neu beleben.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>
                <a:solidFill>
                  <a:schemeClr val="bg1"/>
                </a:solidFill>
              </a:rPr>
              <a:t>	</a:t>
            </a:r>
            <a:r>
              <a:rPr lang="de-DE" sz="2400" i="1" dirty="0" smtClean="0">
                <a:solidFill>
                  <a:schemeClr val="bg1"/>
                </a:solidFill>
              </a:rPr>
              <a:t>Friede herrscht von Meer zu Meer,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	vom Strom bis zu den Enden der Erde.</a:t>
            </a:r>
          </a:p>
          <a:p>
            <a:endParaRPr lang="de-DE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014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528" y="404664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i="1" dirty="0" smtClean="0">
                <a:solidFill>
                  <a:schemeClr val="bg1"/>
                </a:solidFill>
              </a:rPr>
              <a:t>Der Geist des Friedens beende allen Streit,</a:t>
            </a:r>
          </a:p>
          <a:p>
            <a:r>
              <a:rPr lang="de-DE" sz="2400" i="1" dirty="0" smtClean="0">
                <a:solidFill>
                  <a:schemeClr val="bg1"/>
                </a:solidFill>
              </a:rPr>
              <a:t>er bringe seine Güte in jedes Land, zu jedem Volk.</a:t>
            </a:r>
          </a:p>
          <a:p>
            <a:endParaRPr lang="de-DE" sz="2400" i="1" dirty="0" smtClean="0">
              <a:solidFill>
                <a:schemeClr val="bg1"/>
              </a:solidFill>
            </a:endParaRPr>
          </a:p>
          <a:p>
            <a:r>
              <a:rPr lang="de-DE" sz="2400" i="1" dirty="0" smtClean="0">
                <a:solidFill>
                  <a:schemeClr val="bg1"/>
                </a:solidFill>
              </a:rPr>
              <a:t>	Du, Geist des Friedens, komm auf uns herab und erfülle die 	ganze Erde.</a:t>
            </a:r>
          </a:p>
          <a:p>
            <a:pPr algn="r"/>
            <a:endParaRPr lang="de-DE" sz="900" b="1" dirty="0" smtClean="0">
              <a:solidFill>
                <a:schemeClr val="bg1"/>
              </a:solidFill>
            </a:endParaRPr>
          </a:p>
          <a:p>
            <a:pPr algn="r"/>
            <a:endParaRPr lang="de-DE" sz="900" b="1" dirty="0">
              <a:solidFill>
                <a:schemeClr val="bg1"/>
              </a:solidFill>
            </a:endParaRPr>
          </a:p>
          <a:p>
            <a:pPr algn="r"/>
            <a:endParaRPr lang="de-DE" sz="900" b="1" dirty="0" smtClean="0">
              <a:solidFill>
                <a:schemeClr val="bg1"/>
              </a:solidFill>
            </a:endParaRPr>
          </a:p>
          <a:p>
            <a:pPr algn="r"/>
            <a:r>
              <a:rPr lang="de-DE" sz="900" b="1" dirty="0" smtClean="0">
                <a:solidFill>
                  <a:schemeClr val="bg1"/>
                </a:solidFill>
              </a:rPr>
              <a:t>Übertragung: Sr. </a:t>
            </a:r>
            <a:r>
              <a:rPr lang="de-DE" sz="900" b="1" dirty="0" err="1" smtClean="0">
                <a:solidFill>
                  <a:schemeClr val="bg1"/>
                </a:solidFill>
              </a:rPr>
              <a:t>Ämiliana</a:t>
            </a:r>
            <a:r>
              <a:rPr lang="de-DE" sz="900" b="1" dirty="0" smtClean="0">
                <a:solidFill>
                  <a:schemeClr val="bg1"/>
                </a:solidFill>
              </a:rPr>
              <a:t> </a:t>
            </a:r>
            <a:r>
              <a:rPr lang="de-DE" sz="900" b="1" dirty="0" err="1" smtClean="0">
                <a:solidFill>
                  <a:schemeClr val="bg1"/>
                </a:solidFill>
              </a:rPr>
              <a:t>Schlieper</a:t>
            </a:r>
            <a:endParaRPr lang="de-D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Oeffentlichkeitsarbeit\Online\Daten aus Elternzeitvertretung\Friedensdekade\book-1421097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2059"/>
            <a:ext cx="1025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13241" r="16649" b="51808"/>
          <a:stretch/>
        </p:blipFill>
        <p:spPr bwMode="auto">
          <a:xfrm>
            <a:off x="0" y="1233916"/>
            <a:ext cx="9144000" cy="40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47776" r="16649" b="12049"/>
          <a:stretch/>
        </p:blipFill>
        <p:spPr bwMode="auto">
          <a:xfrm>
            <a:off x="0" y="1051371"/>
            <a:ext cx="9157103" cy="46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Oeffentlichkeitsarbeit\Online\Daten aus Elternzeitvertretung\Friedensdekade\u-leg-bridge-137043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5" y="-94890"/>
            <a:ext cx="12360696" cy="69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de-DE" dirty="0" smtClean="0"/>
              <a:t>Friedensdekade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Bildschirmpräsentation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Friedensdekade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Friedensdekade 2017</vt:lpstr>
      <vt:lpstr>PowerPoint-Präsentation</vt:lpstr>
      <vt:lpstr>Friedensdekade 2017</vt:lpstr>
      <vt:lpstr>PowerPoint-Präsentation</vt:lpstr>
      <vt:lpstr>Friedensdekade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Friedensdekade 2017</vt:lpstr>
    </vt:vector>
  </TitlesOfParts>
  <Company>Mission eine Welt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Friedensdekade 2017</dc:title>
  <dc:creator>Röger Veit</dc:creator>
  <cp:lastModifiedBy>Röger Veit</cp:lastModifiedBy>
  <cp:revision>15</cp:revision>
  <dcterms:created xsi:type="dcterms:W3CDTF">2017-10-12T06:40:02Z</dcterms:created>
  <dcterms:modified xsi:type="dcterms:W3CDTF">2017-11-06T08:58:53Z</dcterms:modified>
</cp:coreProperties>
</file>